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3" r:id="rId4"/>
    <p:sldMasterId id="2147483722" r:id="rId5"/>
  </p:sldMasterIdLst>
  <p:notesMasterIdLst>
    <p:notesMasterId r:id="rId7"/>
  </p:notesMasterIdLst>
  <p:handoutMasterIdLst>
    <p:handoutMasterId r:id="rId8"/>
  </p:handoutMasterIdLst>
  <p:sldIdLst>
    <p:sldId id="292" r:id="rId6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Open Sans Light" panose="020B0306030504020204" pitchFamily="34" charset="0"/>
      <p:regular r:id="rId13"/>
      <p: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3433"/>
    <a:srgbClr val="CC4141"/>
    <a:srgbClr val="D84D49"/>
    <a:srgbClr val="F3F3F3"/>
    <a:srgbClr val="FFA3A3"/>
    <a:srgbClr val="CC4542"/>
    <a:srgbClr val="3399FF"/>
    <a:srgbClr val="A9AAA9"/>
    <a:srgbClr val="7A7A7A"/>
    <a:srgbClr val="EFEE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FE2DE1-B0E4-E94C-A7B9-89C39D70D57D}" v="1" dt="2021-04-26T22:35:31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3.fntdata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86499A-DF39-4841-A55A-0EC9E46ADF87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A7A698-1D8D-48F0-97D5-2EAC48BD10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94375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7FCCA-FB4C-437E-BE2B-E7B59BDC2CDF}" type="datetimeFigureOut">
              <a:rPr lang="en-AU" smtClean="0"/>
              <a:t>26/4/21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26486-381D-4498-A648-2425296108D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789882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18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 tIns="46800" bIns="4680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752902" y="1828801"/>
            <a:ext cx="10600898" cy="4391024"/>
          </a:xfrm>
        </p:spPr>
        <p:txBody>
          <a:bodyPr tIns="46800" bIns="468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/>
              <a:t>Join the Conversation #TwitterTag @AdamCogan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16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(Screensho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56147"/>
            <a:ext cx="12191999" cy="6801853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627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56146"/>
            <a:ext cx="12191999" cy="6801853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5781675"/>
            <a:ext cx="10686196" cy="606425"/>
          </a:xfrm>
          <a:solidFill>
            <a:schemeClr val="tx1">
              <a:alpha val="75000"/>
            </a:schemeClr>
          </a:solidFill>
        </p:spPr>
        <p:txBody>
          <a:bodyPr anchor="ctr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6939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12192000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343025"/>
            <a:ext cx="5095876" cy="3848100"/>
          </a:xfrm>
          <a:solidFill>
            <a:schemeClr val="tx1">
              <a:alpha val="75000"/>
            </a:schemeClr>
          </a:solidFill>
        </p:spPr>
        <p:txBody>
          <a:bodyPr lIns="360000" anchor="ctr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AU"/>
              <a:t>Alternative Image Caption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611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54430"/>
            <a:ext cx="12192000" cy="680357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2902" y="1976590"/>
            <a:ext cx="10686196" cy="2176309"/>
          </a:xfrm>
          <a:solidFill>
            <a:schemeClr val="tx1">
              <a:alpha val="75000"/>
            </a:schemeClr>
          </a:solidFill>
        </p:spPr>
        <p:txBody>
          <a:bodyPr lIns="720000" tIns="46800" rIns="720000" anchor="ctr"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52902" y="4257676"/>
            <a:ext cx="10686196" cy="676274"/>
          </a:xfrm>
        </p:spPr>
        <p:txBody>
          <a:bodyPr anchor="ctr">
            <a:noAutofit/>
          </a:bodyPr>
          <a:lstStyle>
            <a:lvl1pPr algn="r">
              <a:defRPr sz="1800"/>
            </a:lvl1pPr>
            <a:lvl2pPr algn="r">
              <a:defRPr sz="1800"/>
            </a:lvl2pPr>
            <a:lvl3pPr algn="r">
              <a:defRPr sz="1800"/>
            </a:lvl3pPr>
            <a:lvl4pPr algn="r">
              <a:defRPr sz="1800"/>
            </a:lvl4pPr>
            <a:lvl5pPr algn="r">
              <a:defRPr sz="1800"/>
            </a:lvl5pPr>
          </a:lstStyle>
          <a:p>
            <a:pPr lvl="0"/>
            <a:r>
              <a:rPr lang="en-US"/>
              <a:t>Speaker, Company</a:t>
            </a:r>
          </a:p>
        </p:txBody>
      </p:sp>
    </p:spTree>
    <p:extLst>
      <p:ext uri="{BB962C8B-B14F-4D97-AF65-F5344CB8AC3E}">
        <p14:creationId xmlns:p14="http://schemas.microsoft.com/office/powerpoint/2010/main" val="2070058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368968"/>
            <a:ext cx="10686196" cy="6222332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080831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2902" y="1689100"/>
            <a:ext cx="5095239" cy="4568825"/>
          </a:xfrm>
        </p:spPr>
        <p:txBody>
          <a:bodyPr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/>
              <a:t>Cake is better because they are soft and sweet</a:t>
            </a:r>
          </a:p>
          <a:p>
            <a:pPr lvl="0"/>
            <a:endParaRPr lang="en-US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343650" y="1689100"/>
            <a:ext cx="5095448" cy="4568825"/>
          </a:xfrm>
        </p:spPr>
        <p:txBody>
          <a:bodyPr rIns="180000">
            <a:normAutofit/>
          </a:bodyPr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/>
              <a:t>Pie is better because they are meaty and full of gravy. Oh my god, I love gravy.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Join the Conversation #TwitterTag @AdamCogan</a:t>
            </a:r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4116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s 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43650" y="1689100"/>
            <a:ext cx="5095448" cy="4549775"/>
          </a:xfrm>
        </p:spPr>
        <p:txBody>
          <a:bodyPr rIns="180000"/>
          <a:lstStyle>
            <a:lvl1pPr marL="288000" indent="-288000">
              <a:spcBef>
                <a:spcPts val="0"/>
              </a:spcBef>
              <a:buFontTx/>
              <a:buBlip>
                <a:blip r:embed="rId2"/>
              </a:buBlip>
              <a:defRPr sz="2400" baseline="0"/>
            </a:lvl1pPr>
          </a:lstStyle>
          <a:p>
            <a:pPr lvl="0"/>
            <a:r>
              <a:rPr lang="en-AU"/>
              <a:t>Cons</a:t>
            </a:r>
          </a:p>
          <a:p>
            <a:pPr lvl="0"/>
            <a:endParaRPr lang="en-US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52902" y="1689100"/>
            <a:ext cx="5095239" cy="4549775"/>
          </a:xfrm>
        </p:spPr>
        <p:txBody>
          <a:bodyPr rIns="180000">
            <a:normAutofit/>
          </a:bodyPr>
          <a:lstStyle>
            <a:lvl1pPr marL="288000" indent="-288000">
              <a:spcBef>
                <a:spcPts val="0"/>
              </a:spcBef>
              <a:buFontTx/>
              <a:buBlip>
                <a:blip r:embed="rId3"/>
              </a:buBlip>
              <a:defRPr sz="2400" baseline="0"/>
            </a:lvl1pPr>
          </a:lstStyle>
          <a:p>
            <a:pPr lvl="0"/>
            <a:r>
              <a:rPr lang="en-AU"/>
              <a:t>Pros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AU"/>
              <a:t>Join the Conversation #TwitterTag @AdamCogan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65590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2902" y="1689099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/>
              <a:t>Cake</a:t>
            </a:r>
          </a:p>
          <a:p>
            <a:pPr lvl="0"/>
            <a:endParaRPr lang="en-US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419601" y="1689100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/>
              <a:t>Pie</a:t>
            </a:r>
          </a:p>
          <a:p>
            <a:pPr lvl="0"/>
            <a:endParaRPr 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086299" y="1689100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/>
              <a:t>New Contestant Appears</a:t>
            </a:r>
          </a:p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/>
              <a:t>Join the Conversation #TwitterTag @AdamCogan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948555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/>
          </p:nvPr>
        </p:nvSpPr>
        <p:spPr>
          <a:xfrm>
            <a:off x="0" y="67234"/>
            <a:ext cx="12192000" cy="6790765"/>
          </a:xfrm>
          <a:noFill/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68035" y="5355457"/>
            <a:ext cx="6923965" cy="552973"/>
          </a:xfrm>
          <a:solidFill>
            <a:schemeClr val="tx1">
              <a:alpha val="75000"/>
            </a:schemeClr>
          </a:solidFill>
        </p:spPr>
        <p:txBody>
          <a:bodyPr lIns="180000" tIns="90000" rIns="180000" bIns="9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5268035" y="1343025"/>
            <a:ext cx="6923965" cy="3848100"/>
          </a:xfrm>
          <a:solidFill>
            <a:schemeClr val="tx1">
              <a:alpha val="75000"/>
            </a:schemeClr>
          </a:solidFill>
        </p:spPr>
        <p:txBody>
          <a:bodyPr lIns="18000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</a:t>
            </a:r>
            <a:br>
              <a:rPr lang="en-US" baseline="0"/>
            </a:br>
            <a:r>
              <a:rPr lang="en-AU" baseline="0"/>
              <a:t>Title with Optional Background Image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Join the Conversation #PowerApps @__________Calum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1377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 tIns="46800" bIns="4680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752902" y="1828801"/>
            <a:ext cx="10600898" cy="4391024"/>
          </a:xfrm>
        </p:spPr>
        <p:txBody>
          <a:bodyPr tIns="46800" bIns="468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Join the Conversation #PowerApps @__________Calum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16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Half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368968"/>
            <a:ext cx="4268277" cy="2671011"/>
          </a:xfrm>
        </p:spPr>
        <p:txBody>
          <a:bodyPr lIns="180000" tIns="46800" rIns="180000" bIns="4680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752475" y="3162300"/>
            <a:ext cx="4268788" cy="3057525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600"/>
            </a:lvl2pPr>
            <a:lvl3pPr>
              <a:lnSpc>
                <a:spcPct val="150000"/>
              </a:lnSpc>
              <a:defRPr sz="16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5"/>
          </p:nvPr>
        </p:nvSpPr>
        <p:spPr>
          <a:xfrm>
            <a:off x="752475" y="6356350"/>
            <a:ext cx="4268704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AU"/>
              <a:t>Join the Conversation #TwitterTag @AdamCogan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7566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Half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368968"/>
            <a:ext cx="4268277" cy="2671011"/>
          </a:xfrm>
        </p:spPr>
        <p:txBody>
          <a:bodyPr lIns="180000" tIns="46800" rIns="180000" bIns="46800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752475" y="3162300"/>
            <a:ext cx="4268788" cy="3057525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600"/>
            </a:lvl2pPr>
            <a:lvl3pPr>
              <a:lnSpc>
                <a:spcPct val="150000"/>
              </a:lnSpc>
              <a:defRPr sz="1600"/>
            </a:lvl3pPr>
            <a:lvl4pPr>
              <a:lnSpc>
                <a:spcPct val="150000"/>
              </a:lnSpc>
              <a:defRPr sz="1600"/>
            </a:lvl4pPr>
            <a:lvl5pPr>
              <a:lnSpc>
                <a:spcPct val="1500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5"/>
          </p:nvPr>
        </p:nvSpPr>
        <p:spPr>
          <a:xfrm>
            <a:off x="752475" y="6356350"/>
            <a:ext cx="4268704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GB"/>
              <a:t>Join the Conversation #PowerApps @__________Calum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7566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/>
              <a:t>Join the Conversation #PowerApps @__________Calum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752902" y="368300"/>
            <a:ext cx="10686196" cy="58610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58249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Join the Conversation #PowerApps @__________Calum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4779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68036" y="1690688"/>
            <a:ext cx="6171061" cy="610035"/>
          </a:xfrm>
          <a:noFill/>
        </p:spPr>
        <p:txBody>
          <a:bodyPr lIns="180000" tIns="90000" rIns="180000" bIns="9000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aseline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Credentials, qualifications, </a:t>
            </a:r>
            <a:r>
              <a:rPr lang="en-US" err="1"/>
              <a:t>etc</a:t>
            </a:r>
            <a:endParaRPr lang="en-AU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  <p:sp>
        <p:nvSpPr>
          <p:cNvPr id="10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54592"/>
            <a:ext cx="5095876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68037" y="368968"/>
            <a:ext cx="6171060" cy="1321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5267325" y="2300724"/>
            <a:ext cx="6171773" cy="3947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>
          <a:xfrm>
            <a:off x="5267324" y="6356350"/>
            <a:ext cx="617177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GB"/>
              <a:t>Join the Conversation #PowerApps @__________Calum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608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5095876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68036" y="368968"/>
            <a:ext cx="6171061" cy="1321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267325" y="1828800"/>
            <a:ext cx="6171773" cy="4419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>
          <a:xfrm>
            <a:off x="5267324" y="6356350"/>
            <a:ext cx="6171773" cy="365125"/>
          </a:xfrm>
        </p:spPr>
        <p:txBody>
          <a:bodyPr/>
          <a:lstStyle/>
          <a:p>
            <a:r>
              <a:rPr lang="en-GB"/>
              <a:t>Join the Conversation #PowerApps @__________Calum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153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12192000" cy="6803408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68296" y="1080174"/>
            <a:ext cx="6923690" cy="703713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Item #1</a:t>
            </a:r>
            <a:endParaRPr lang="en-AU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5" hasCustomPrompt="1"/>
          </p:nvPr>
        </p:nvSpPr>
        <p:spPr>
          <a:xfrm>
            <a:off x="5268296" y="3576416"/>
            <a:ext cx="6923689" cy="703713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/>
              <a:t>Item #4</a:t>
            </a:r>
            <a:endParaRPr lang="en-US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7" hasCustomPrompt="1"/>
          </p:nvPr>
        </p:nvSpPr>
        <p:spPr>
          <a:xfrm>
            <a:off x="5268036" y="2744336"/>
            <a:ext cx="6923964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Item #3</a:t>
            </a:r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18" hasCustomPrompt="1"/>
          </p:nvPr>
        </p:nvSpPr>
        <p:spPr>
          <a:xfrm>
            <a:off x="5268036" y="4408497"/>
            <a:ext cx="6923964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/>
              <a:t>Item #5</a:t>
            </a:r>
            <a:endParaRPr lang="en-US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9" hasCustomPrompt="1"/>
          </p:nvPr>
        </p:nvSpPr>
        <p:spPr>
          <a:xfrm>
            <a:off x="5268034" y="5240577"/>
            <a:ext cx="6923965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Item #6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5268035" y="1912255"/>
            <a:ext cx="6923964" cy="703712"/>
          </a:xfrm>
          <a:solidFill>
            <a:schemeClr val="tx1">
              <a:alpha val="75000"/>
            </a:schemeClr>
          </a:solidFill>
        </p:spPr>
        <p:txBody>
          <a:bodyPr lIns="180000" rIns="180000" anchor="ctr" anchorCtr="0"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Item #2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2902" y="682790"/>
            <a:ext cx="4342975" cy="5689600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58490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(Screensho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56147"/>
            <a:ext cx="12191999" cy="6801853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62757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56146"/>
            <a:ext cx="12191999" cy="6801853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5781675"/>
            <a:ext cx="10686196" cy="606425"/>
          </a:xfrm>
          <a:solidFill>
            <a:schemeClr val="tx1">
              <a:alpha val="75000"/>
            </a:schemeClr>
          </a:solidFill>
        </p:spPr>
        <p:txBody>
          <a:bodyPr anchor="ctr"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69399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12192000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343025"/>
            <a:ext cx="5095876" cy="3848100"/>
          </a:xfrm>
          <a:solidFill>
            <a:schemeClr val="tx1">
              <a:alpha val="75000"/>
            </a:schemeClr>
          </a:solidFill>
        </p:spPr>
        <p:txBody>
          <a:bodyPr lIns="360000" anchor="ctr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AU"/>
              <a:t>Alternative Image Caption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6110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54430"/>
            <a:ext cx="12192000" cy="680357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2902" y="1976590"/>
            <a:ext cx="10686196" cy="2176309"/>
          </a:xfrm>
          <a:solidFill>
            <a:schemeClr val="tx1">
              <a:alpha val="75000"/>
            </a:schemeClr>
          </a:solidFill>
        </p:spPr>
        <p:txBody>
          <a:bodyPr lIns="720000" tIns="46800" rIns="720000" anchor="ctr"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52902" y="4257676"/>
            <a:ext cx="10686196" cy="676274"/>
          </a:xfrm>
        </p:spPr>
        <p:txBody>
          <a:bodyPr anchor="ctr">
            <a:noAutofit/>
          </a:bodyPr>
          <a:lstStyle>
            <a:lvl1pPr algn="r">
              <a:defRPr sz="1800"/>
            </a:lvl1pPr>
            <a:lvl2pPr algn="r">
              <a:defRPr sz="1800"/>
            </a:lvl2pPr>
            <a:lvl3pPr algn="r">
              <a:defRPr sz="1800"/>
            </a:lvl3pPr>
            <a:lvl4pPr algn="r">
              <a:defRPr sz="1800"/>
            </a:lvl4pPr>
            <a:lvl5pPr algn="r">
              <a:defRPr sz="1800"/>
            </a:lvl5pPr>
          </a:lstStyle>
          <a:p>
            <a:pPr lvl="0"/>
            <a:r>
              <a:rPr lang="en-US"/>
              <a:t>Speaker, Company</a:t>
            </a:r>
          </a:p>
        </p:txBody>
      </p:sp>
    </p:spTree>
    <p:extLst>
      <p:ext uri="{BB962C8B-B14F-4D97-AF65-F5344CB8AC3E}">
        <p14:creationId xmlns:p14="http://schemas.microsoft.com/office/powerpoint/2010/main" val="207005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AU"/>
              <a:t>Join the Conversation #TwitterTag @AdamCogan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752902" y="368300"/>
            <a:ext cx="10686196" cy="58610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58249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902" y="368968"/>
            <a:ext cx="10686196" cy="6222332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08083177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2902" y="1689100"/>
            <a:ext cx="5095239" cy="4568825"/>
          </a:xfrm>
        </p:spPr>
        <p:txBody>
          <a:bodyPr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/>
              <a:t>Cake is better because they are soft and sweet</a:t>
            </a:r>
          </a:p>
          <a:p>
            <a:pPr lvl="0"/>
            <a:endParaRPr lang="en-US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343650" y="1689100"/>
            <a:ext cx="5095448" cy="4568825"/>
          </a:xfrm>
        </p:spPr>
        <p:txBody>
          <a:bodyPr rIns="180000">
            <a:normAutofit/>
          </a:bodyPr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/>
              <a:t>Pie is better because they are meaty and full of gravy. Oh my god, I love gravy.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/>
              <a:t>Join the Conversation #PowerApps @__________Calum</a:t>
            </a:r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41162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s 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43650" y="1689100"/>
            <a:ext cx="5095448" cy="4549775"/>
          </a:xfrm>
        </p:spPr>
        <p:txBody>
          <a:bodyPr rIns="180000"/>
          <a:lstStyle>
            <a:lvl1pPr marL="288000" indent="-288000">
              <a:spcBef>
                <a:spcPts val="0"/>
              </a:spcBef>
              <a:buFontTx/>
              <a:buBlip>
                <a:blip r:embed="rId2"/>
              </a:buBlip>
              <a:defRPr sz="2400" baseline="0"/>
            </a:lvl1pPr>
          </a:lstStyle>
          <a:p>
            <a:pPr lvl="0"/>
            <a:r>
              <a:rPr lang="en-AU"/>
              <a:t>Cons</a:t>
            </a:r>
          </a:p>
          <a:p>
            <a:pPr lvl="0"/>
            <a:endParaRPr lang="en-US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52902" y="1689100"/>
            <a:ext cx="5095239" cy="4549775"/>
          </a:xfrm>
        </p:spPr>
        <p:txBody>
          <a:bodyPr rIns="180000">
            <a:normAutofit/>
          </a:bodyPr>
          <a:lstStyle>
            <a:lvl1pPr marL="288000" indent="-288000">
              <a:spcBef>
                <a:spcPts val="0"/>
              </a:spcBef>
              <a:buFontTx/>
              <a:buBlip>
                <a:blip r:embed="rId3"/>
              </a:buBlip>
              <a:defRPr sz="2400" baseline="0"/>
            </a:lvl1pPr>
          </a:lstStyle>
          <a:p>
            <a:pPr lvl="0"/>
            <a:r>
              <a:rPr lang="en-AU"/>
              <a:t>Pros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Join the Conversation #PowerApps @__________Calum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655904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2902" y="1689099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/>
              <a:t>Cake</a:t>
            </a:r>
          </a:p>
          <a:p>
            <a:pPr lvl="0"/>
            <a:endParaRPr lang="en-US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419601" y="1689100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/>
              <a:t>Pie</a:t>
            </a:r>
          </a:p>
          <a:p>
            <a:pPr lvl="0"/>
            <a:endParaRPr 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086299" y="1689100"/>
            <a:ext cx="3352799" cy="4557711"/>
          </a:xfrm>
        </p:spPr>
        <p:txBody>
          <a:bodyPr lIns="180000" rIns="180000"/>
          <a:lstStyle>
            <a:lvl1pPr marL="288000" indent="-288000">
              <a:spcBef>
                <a:spcPts val="0"/>
              </a:spcBef>
              <a:buFont typeface="Arial" panose="020B0604020202020204" pitchFamily="34" charset="0"/>
              <a:buChar char="•"/>
              <a:defRPr sz="2400" baseline="0"/>
            </a:lvl1pPr>
          </a:lstStyle>
          <a:p>
            <a:pPr lvl="0"/>
            <a:r>
              <a:rPr lang="en-AU"/>
              <a:t>New Contestant Appears</a:t>
            </a:r>
          </a:p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/>
              <a:t>Join the Conversation #PowerApps @__________Calum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94855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Join the Conversation #TwitterTag @AdamCogan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477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/>
          </p:nvPr>
        </p:nvSpPr>
        <p:spPr>
          <a:xfrm>
            <a:off x="0" y="67234"/>
            <a:ext cx="12192000" cy="6790765"/>
          </a:xfrm>
          <a:noFill/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68035" y="5355457"/>
            <a:ext cx="6923965" cy="552973"/>
          </a:xfrm>
          <a:solidFill>
            <a:schemeClr val="tx1">
              <a:alpha val="75000"/>
            </a:schemeClr>
          </a:solidFill>
        </p:spPr>
        <p:txBody>
          <a:bodyPr lIns="180000" tIns="90000" rIns="180000" bIns="9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5268035" y="1343025"/>
            <a:ext cx="6923965" cy="3848100"/>
          </a:xfrm>
          <a:solidFill>
            <a:schemeClr val="tx1">
              <a:alpha val="75000"/>
            </a:schemeClr>
          </a:solidFill>
        </p:spPr>
        <p:txBody>
          <a:bodyPr lIns="18000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</a:t>
            </a:r>
            <a:br>
              <a:rPr lang="en-US" baseline="0"/>
            </a:br>
            <a:r>
              <a:rPr lang="en-AU" baseline="0"/>
              <a:t>Title with Optional Background Image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Join the Conversation #TwitterTag @AdamCogan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137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lack_lines_v03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>
                  <p14:fade in="1000" out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350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68035" y="5355458"/>
            <a:ext cx="6923965" cy="552972"/>
          </a:xfrm>
          <a:solidFill>
            <a:schemeClr val="tx1">
              <a:alpha val="75000"/>
            </a:schemeClr>
          </a:solidFill>
        </p:spPr>
        <p:txBody>
          <a:bodyPr lIns="180000" tIns="90000" rIns="180000" bIns="9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68035" y="1343025"/>
            <a:ext cx="6923965" cy="3848100"/>
          </a:xfrm>
          <a:solidFill>
            <a:schemeClr val="tx1">
              <a:alpha val="75000"/>
            </a:schemeClr>
          </a:solidFill>
        </p:spPr>
        <p:txBody>
          <a:bodyPr lIns="18000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</a:t>
            </a:r>
            <a:br>
              <a:rPr lang="en-US" baseline="0"/>
            </a:br>
            <a:r>
              <a:rPr lang="en-AU" baseline="0"/>
              <a:t>Title with Video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  <a:effectLst/>
        </p:spPr>
      </p:pic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Join the Conversation #TwitterTag @AdamCogan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80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68036" y="1690688"/>
            <a:ext cx="6171061" cy="610035"/>
          </a:xfrm>
          <a:noFill/>
        </p:spPr>
        <p:txBody>
          <a:bodyPr lIns="180000" tIns="90000" rIns="180000" bIns="9000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aseline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Credentials, qualifications, </a:t>
            </a:r>
            <a:r>
              <a:rPr lang="en-US" err="1"/>
              <a:t>etc</a:t>
            </a:r>
            <a:endParaRPr lang="en-AU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  <p:sp>
        <p:nvSpPr>
          <p:cNvPr id="10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54592"/>
            <a:ext cx="5095876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68037" y="368968"/>
            <a:ext cx="6171060" cy="1321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5267325" y="2300724"/>
            <a:ext cx="6171773" cy="3947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>
          <a:xfrm>
            <a:off x="5267324" y="6356350"/>
            <a:ext cx="617177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AU"/>
              <a:t>Join the Conversation #TwitterTag @AdamCogan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60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5095876" cy="6803408"/>
          </a:xfrm>
          <a:solidFill>
            <a:schemeClr val="tx1">
              <a:lumMod val="65000"/>
              <a:lumOff val="3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68036" y="368968"/>
            <a:ext cx="6171061" cy="1321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5267325" y="1828800"/>
            <a:ext cx="6171773" cy="4419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>
          <a:xfrm>
            <a:off x="5267324" y="6356350"/>
            <a:ext cx="6171773" cy="365125"/>
          </a:xfrm>
        </p:spPr>
        <p:txBody>
          <a:bodyPr/>
          <a:lstStyle/>
          <a:p>
            <a:r>
              <a:rPr lang="en-AU"/>
              <a:t>Join the Conversation #TwitterTag @AdamCogan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15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54592"/>
            <a:ext cx="12192000" cy="6803408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51412" y="2555831"/>
            <a:ext cx="4482262" cy="474231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68296" y="1080174"/>
            <a:ext cx="6923690" cy="703713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Item #1</a:t>
            </a:r>
            <a:endParaRPr lang="en-AU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5" hasCustomPrompt="1"/>
          </p:nvPr>
        </p:nvSpPr>
        <p:spPr>
          <a:xfrm>
            <a:off x="5268296" y="3576416"/>
            <a:ext cx="6923689" cy="703713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/>
              <a:t>Item #4</a:t>
            </a:r>
            <a:endParaRPr lang="en-US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7" hasCustomPrompt="1"/>
          </p:nvPr>
        </p:nvSpPr>
        <p:spPr>
          <a:xfrm>
            <a:off x="5268036" y="2744336"/>
            <a:ext cx="6923964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Item #3</a:t>
            </a:r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18" hasCustomPrompt="1"/>
          </p:nvPr>
        </p:nvSpPr>
        <p:spPr>
          <a:xfrm>
            <a:off x="5268036" y="4408497"/>
            <a:ext cx="6923964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/>
              <a:t>Item #5</a:t>
            </a:r>
            <a:endParaRPr lang="en-US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9" hasCustomPrompt="1"/>
          </p:nvPr>
        </p:nvSpPr>
        <p:spPr>
          <a:xfrm>
            <a:off x="5268034" y="5240577"/>
            <a:ext cx="6923965" cy="703712"/>
          </a:xfrm>
          <a:solidFill>
            <a:schemeClr val="tx1">
              <a:alpha val="75000"/>
            </a:schemeClr>
          </a:solidFill>
        </p:spPr>
        <p:txBody>
          <a:bodyPr wrap="square" lIns="180000" rIns="18000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Item #6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5268035" y="1912255"/>
            <a:ext cx="6923964" cy="703712"/>
          </a:xfrm>
          <a:solidFill>
            <a:schemeClr val="tx1">
              <a:alpha val="75000"/>
            </a:schemeClr>
          </a:solidFill>
        </p:spPr>
        <p:txBody>
          <a:bodyPr lIns="180000" rIns="180000" anchor="ctr" anchorCtr="0"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AU"/>
              <a:t>Item #2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2902" y="682790"/>
            <a:ext cx="4342975" cy="5689600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5849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alphaModFix amt="75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2903" y="367380"/>
            <a:ext cx="10686196" cy="1321720"/>
          </a:xfrm>
          <a:prstGeom prst="rect">
            <a:avLst/>
          </a:prstGeom>
          <a:noFill/>
          <a:effectLst/>
        </p:spPr>
        <p:txBody>
          <a:bodyPr vert="horz" lIns="180000" tIns="46800" rIns="180000" bIns="4680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2902" y="1825625"/>
            <a:ext cx="10686196" cy="4394200"/>
          </a:xfrm>
          <a:prstGeom prst="rect">
            <a:avLst/>
          </a:prstGeom>
        </p:spPr>
        <p:txBody>
          <a:bodyPr vert="horz" lIns="180000" tIns="46800" rIns="180000" bIns="4680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12192000" cy="54590"/>
          </a:xfrm>
          <a:prstGeom prst="rect">
            <a:avLst/>
          </a:prstGeom>
          <a:solidFill>
            <a:srgbClr val="CC4141"/>
          </a:solidFill>
          <a:ln>
            <a:noFill/>
          </a:ln>
          <a:effectLst>
            <a:outerShdw blurRad="12700" dist="127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52902" y="6356350"/>
            <a:ext cx="106861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/>
              <a:t>Join the Conversation #TwitterTag @AdamCogan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139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21" r:id="rId2"/>
    <p:sldLayoutId id="2147483678" r:id="rId3"/>
    <p:sldLayoutId id="2147483679" r:id="rId4"/>
    <p:sldLayoutId id="2147483664" r:id="rId5"/>
    <p:sldLayoutId id="2147483680" r:id="rId6"/>
    <p:sldLayoutId id="2147483672" r:id="rId7"/>
    <p:sldLayoutId id="2147483682" r:id="rId8"/>
    <p:sldLayoutId id="2147483673" r:id="rId9"/>
    <p:sldLayoutId id="2147483667" r:id="rId10"/>
    <p:sldLayoutId id="2147483669" r:id="rId11"/>
    <p:sldLayoutId id="2147483674" r:id="rId12"/>
    <p:sldLayoutId id="2147483676" r:id="rId13"/>
    <p:sldLayoutId id="2147483675" r:id="rId14"/>
    <p:sldLayoutId id="2147483699" r:id="rId15"/>
    <p:sldLayoutId id="2147483701" r:id="rId16"/>
    <p:sldLayoutId id="2147483700" r:id="rId17"/>
  </p:sldLayoutIdLst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8">
            <a:alphaModFix amt="75000"/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2903" y="367380"/>
            <a:ext cx="10686196" cy="1321720"/>
          </a:xfrm>
          <a:prstGeom prst="rect">
            <a:avLst/>
          </a:prstGeom>
          <a:noFill/>
          <a:effectLst/>
        </p:spPr>
        <p:txBody>
          <a:bodyPr vert="horz" lIns="180000" tIns="46800" rIns="180000" bIns="4680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2902" y="1825625"/>
            <a:ext cx="10686196" cy="4394200"/>
          </a:xfrm>
          <a:prstGeom prst="rect">
            <a:avLst/>
          </a:prstGeom>
        </p:spPr>
        <p:txBody>
          <a:bodyPr vert="horz" lIns="180000" tIns="46800" rIns="180000" bIns="4680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20" name="Rectangle 19"/>
          <p:cNvSpPr/>
          <p:nvPr userDrawn="1"/>
        </p:nvSpPr>
        <p:spPr>
          <a:xfrm>
            <a:off x="0" y="0"/>
            <a:ext cx="12192000" cy="54590"/>
          </a:xfrm>
          <a:prstGeom prst="rect">
            <a:avLst/>
          </a:prstGeom>
          <a:solidFill>
            <a:srgbClr val="CC4141"/>
          </a:solidFill>
          <a:ln>
            <a:noFill/>
          </a:ln>
          <a:effectLst>
            <a:outerShdw blurRad="12700" dist="12700" dir="5400000" algn="t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52902" y="6356350"/>
            <a:ext cx="106861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/>
              <a:t>Join the Conversation #PowerApps @__________Calum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139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C60A34C-7C63-4D68-87CE-25C244181DE2}"/>
              </a:ext>
            </a:extLst>
          </p:cNvPr>
          <p:cNvSpPr txBox="1"/>
          <p:nvPr/>
        </p:nvSpPr>
        <p:spPr>
          <a:xfrm>
            <a:off x="15519400" y="6578600"/>
            <a:ext cx="0" cy="0"/>
          </a:xfrm>
          <a:prstGeom prst="rect">
            <a:avLst/>
          </a:prstGeom>
          <a:solidFill>
            <a:schemeClr val="bg2">
              <a:lumMod val="25000"/>
              <a:alpha val="75000"/>
            </a:schemeClr>
          </a:solidFill>
        </p:spPr>
        <p:txBody>
          <a:bodyPr wrap="none" rtlCol="0" anchor="ctr">
            <a:normAutofit fontScale="25000" lnSpcReduction="20000"/>
          </a:bodyPr>
          <a:lstStyle/>
          <a:p>
            <a:endParaRPr lang="en-US" err="1">
              <a:solidFill>
                <a:schemeClr val="bg1"/>
              </a:solidFill>
            </a:endParaRPr>
          </a:p>
        </p:txBody>
      </p:sp>
      <p:sp>
        <p:nvSpPr>
          <p:cNvPr id="15" name="Footer Placeholder 1">
            <a:extLst>
              <a:ext uri="{FF2B5EF4-FFF2-40B4-BE49-F238E27FC236}">
                <a16:creationId xmlns:a16="http://schemas.microsoft.com/office/drawing/2014/main" id="{BCFF53AB-7910-4583-A6B6-B6043C7AE275}"/>
              </a:ext>
            </a:extLst>
          </p:cNvPr>
          <p:cNvSpPr>
            <a:spLocks noGrp="1"/>
          </p:cNvSpPr>
          <p:nvPr/>
        </p:nvSpPr>
        <p:spPr>
          <a:xfrm>
            <a:off x="5065249" y="6031320"/>
            <a:ext cx="61717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Join the Conversation  |  #</a:t>
            </a:r>
            <a:r>
              <a:rPr lang="en-US" dirty="0" err="1"/>
              <a:t>SSWRules</a:t>
            </a:r>
            <a:r>
              <a:rPr lang="en-US" dirty="0"/>
              <a:t>  |  @</a:t>
            </a:r>
            <a:r>
              <a:rPr lang="en-US" dirty="0" err="1"/>
              <a:t>AdamCogan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8E4218-B9DF-124B-947D-7ED40146D284}"/>
              </a:ext>
            </a:extLst>
          </p:cNvPr>
          <p:cNvSpPr txBox="1"/>
          <p:nvPr/>
        </p:nvSpPr>
        <p:spPr>
          <a:xfrm>
            <a:off x="3010113" y="461555"/>
            <a:ext cx="6171773" cy="914400"/>
          </a:xfrm>
          <a:prstGeom prst="rect">
            <a:avLst/>
          </a:prstGeom>
          <a:noFill/>
          <a:ln>
            <a:noFill/>
          </a:ln>
        </p:spPr>
        <p:txBody>
          <a:bodyPr wrap="none" rtlCol="0" anchor="ctr">
            <a:normAutofit/>
          </a:bodyPr>
          <a:lstStyle/>
          <a:p>
            <a:pPr algn="ctr"/>
            <a:r>
              <a:rPr lang="en-US" sz="4800" dirty="0">
                <a:ln>
                  <a:solidFill>
                    <a:srgbClr val="343433"/>
                  </a:solidFill>
                </a:ln>
                <a:solidFill>
                  <a:srgbClr val="343433"/>
                </a:solidFill>
              </a:rPr>
              <a:t>A simple PPT file</a:t>
            </a:r>
          </a:p>
        </p:txBody>
      </p:sp>
    </p:spTree>
    <p:extLst>
      <p:ext uri="{BB962C8B-B14F-4D97-AF65-F5344CB8AC3E}">
        <p14:creationId xmlns:p14="http://schemas.microsoft.com/office/powerpoint/2010/main" val="488805988"/>
      </p:ext>
    </p:extLst>
  </p:cSld>
  <p:clrMapOvr>
    <a:masterClrMapping/>
  </p:clrMapOvr>
</p:sld>
</file>

<file path=ppt/theme/theme1.xml><?xml version="1.0" encoding="utf-8"?>
<a:theme xmlns:a="http://schemas.openxmlformats.org/drawingml/2006/main" name="SSW-Whi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chemeClr val="bg2">
            <a:lumMod val="25000"/>
            <a:alpha val="75000"/>
          </a:schemeClr>
        </a:solidFill>
      </a:spPr>
      <a:bodyPr wrap="square" rtlCol="0" anchor="ctr">
        <a:normAutofit/>
      </a:bodyPr>
      <a:lstStyle>
        <a:defPPr>
          <a:defRPr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SWPowerPoint-v3-4.potx" id="{5459C7D9-A3AE-4413-BAAF-D979DDD145C5}" vid="{0EEE23AE-EAC1-4D5B-9D78-8ABC5005A765}"/>
    </a:ext>
  </a:extLst>
</a:theme>
</file>

<file path=ppt/theme/theme2.xml><?xml version="1.0" encoding="utf-8"?>
<a:theme xmlns:a="http://schemas.openxmlformats.org/drawingml/2006/main" name="SSW-Whi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chemeClr val="bg2">
            <a:lumMod val="25000"/>
            <a:alpha val="75000"/>
          </a:schemeClr>
        </a:solidFill>
      </a:spPr>
      <a:bodyPr wrap="square" rtlCol="0" anchor="ctr">
        <a:normAutofit/>
      </a:bodyPr>
      <a:lstStyle>
        <a:defPPr>
          <a:defRPr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SWPowerPoint-v3-8-Master" id="{5F215719-225D-4074-A237-2110364631C6}" vid="{1E2A4AFB-8E9D-47E3-8735-7C8DECA51D0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B0220F7-4F6F-4203-A594-D37F3328F2C2}">
  <we:reference id="wa104038830" version="1.0.0.2" store="en-au" storeType="OMEX"/>
  <we:alternateReferences>
    <we:reference id="WA104038830" version="1.0.0.2" store="WA104038830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8B63228CCD07F4490C88469FBBB4687" ma:contentTypeVersion="10" ma:contentTypeDescription="Create a new document." ma:contentTypeScope="" ma:versionID="9fd9c4ca547b16dec78d2fd0253e4c8c">
  <xsd:schema xmlns:xsd="http://www.w3.org/2001/XMLSchema" xmlns:xs="http://www.w3.org/2001/XMLSchema" xmlns:p="http://schemas.microsoft.com/office/2006/metadata/properties" xmlns:ns2="e4a2e0f7-ba93-42ad-9912-fecf198c0f3f" targetNamespace="http://schemas.microsoft.com/office/2006/metadata/properties" ma:root="true" ma:fieldsID="0314734f32b645319df1926df8c42a8e" ns2:_="">
    <xsd:import namespace="e4a2e0f7-ba93-42ad-9912-fecf198c0f3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a2e0f7-ba93-42ad-9912-fecf198c0f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C5C1AE3-9195-4E68-B668-4321A753D4CE}">
  <ds:schemaRefs>
    <ds:schemaRef ds:uri="e4a2e0f7-ba93-42ad-9912-fecf198c0f3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46DD0E4-556A-4359-B67E-65F25335396E}">
  <ds:schemaRefs>
    <ds:schemaRef ds:uri="http://www.w3.org/XML/1998/namespace"/>
    <ds:schemaRef ds:uri="http://purl.org/dc/terms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e4a2e0f7-ba93-42ad-9912-fecf198c0f3f"/>
    <ds:schemaRef ds:uri="http://schemas.microsoft.com/office/2006/metadata/propertie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B8F8DC2-7474-40D2-A1D9-7CCA64F1AE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</TotalTime>
  <Words>13</Words>
  <Application>Microsoft Macintosh PowerPoint</Application>
  <PresentationFormat>Widescreen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Open Sans Light</vt:lpstr>
      <vt:lpstr>Calibri</vt:lpstr>
      <vt:lpstr>Arial</vt:lpstr>
      <vt:lpstr>SSW-White</vt:lpstr>
      <vt:lpstr>SSW-White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Ulysses Maclaren www.ssw.com.au</dc:creator>
  <cp:keywords>template, ssw, blank</cp:keywords>
  <cp:lastModifiedBy>Tiago Araujo www.ssw.com.au</cp:lastModifiedBy>
  <cp:revision>171</cp:revision>
  <dcterms:created xsi:type="dcterms:W3CDTF">2014-10-27T05:03:43Z</dcterms:created>
  <dcterms:modified xsi:type="dcterms:W3CDTF">2021-04-26T22:37:39Z</dcterms:modified>
  <cp:contentStatus>Testing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  <property fmtid="{D5CDD505-2E9C-101B-9397-08002B2CF9AE}" pid="3" name="ContentTypeId">
    <vt:lpwstr>0x01010088B63228CCD07F4490C88469FBBB4687</vt:lpwstr>
  </property>
  <property fmtid="{D5CDD505-2E9C-101B-9397-08002B2CF9AE}" pid="4" name="_dlc_DocIdItemGuid">
    <vt:lpwstr>503c2811-8f7d-4f78-b351-ee487a59a3e2</vt:lpwstr>
  </property>
</Properties>
</file>

<file path=docProps/thumbnail.jpeg>
</file>